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632" y="12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6"/>
          <a:stretch/>
        </p:blipFill>
        <p:spPr>
          <a:xfrm>
            <a:off x="12143" y="260814"/>
            <a:ext cx="6858001" cy="814136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2895" r="43436" b="40440"/>
          <a:stretch/>
        </p:blipFill>
        <p:spPr bwMode="auto">
          <a:xfrm flipV="1">
            <a:off x="0" y="-45370"/>
            <a:ext cx="6858000" cy="52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46919" r="53294" b="34380"/>
          <a:stretch/>
        </p:blipFill>
        <p:spPr bwMode="auto">
          <a:xfrm>
            <a:off x="-737" y="8381656"/>
            <a:ext cx="6858737" cy="7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47522" r="2086" b="42274"/>
          <a:stretch/>
        </p:blipFill>
        <p:spPr bwMode="auto">
          <a:xfrm>
            <a:off x="-12928" y="1231276"/>
            <a:ext cx="3704956" cy="20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47522" r="2086" b="42274"/>
          <a:stretch/>
        </p:blipFill>
        <p:spPr bwMode="auto">
          <a:xfrm>
            <a:off x="3165188" y="1225645"/>
            <a:ext cx="3704956" cy="20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51" l="968" r="98240">
                        <a14:foregroundMark x1="13858" y1="46578" x2="13858" y2="46578"/>
                        <a14:foregroundMark x1="17554" y1="38897" x2="17554" y2="38897"/>
                        <a14:foregroundMark x1="22041" y1="45321" x2="22041" y2="45321"/>
                        <a14:foregroundMark x1="26265" y1="47207" x2="26265" y2="47207"/>
                        <a14:foregroundMark x1="34272" y1="46159" x2="34272" y2="46159"/>
                        <a14:foregroundMark x1="42983" y1="42668" x2="42983" y2="42668"/>
                        <a14:foregroundMark x1="55477" y1="45321" x2="55477" y2="45321"/>
                        <a14:foregroundMark x1="67708" y1="46578" x2="67708" y2="46578"/>
                        <a14:foregroundMark x1="72591" y1="45531" x2="72591" y2="45531"/>
                        <a14:foregroundMark x1="80642" y1="45112" x2="80642" y2="45112"/>
                        <a14:foregroundMark x1="83502" y1="45321" x2="83502" y2="45321"/>
                        <a14:foregroundMark x1="95645" y1="51187" x2="95645" y2="51187"/>
                        <a14:foregroundMark x1="72459" y1="43645" x2="72459" y2="43645"/>
                        <a14:foregroundMark x1="26529" y1="21089" x2="26529" y2="21089"/>
                        <a14:foregroundMark x1="24417" y1="21927" x2="24417" y2="21927"/>
                        <a14:foregroundMark x1="21645" y1="21299" x2="21645" y2="21299"/>
                        <a14:foregroundMark x1="42587" y1="46788" x2="42587" y2="46788"/>
                        <a14:foregroundMark x1="48614" y1="91969" x2="48614" y2="91969"/>
                        <a14:foregroundMark x1="48878" y1="96369" x2="48878" y2="96369"/>
                        <a14:foregroundMark x1="34800" y1="90922" x2="34800" y2="90922"/>
                        <a14:foregroundMark x1="33480" y1="89036" x2="33480" y2="89036"/>
                        <a14:foregroundMark x1="30972" y1="86941" x2="30972" y2="86941"/>
                        <a14:foregroundMark x1="25473" y1="78771" x2="25473" y2="78771"/>
                        <a14:foregroundMark x1="22041" y1="78142" x2="22041" y2="78142"/>
                        <a14:foregroundMark x1="14518" y1="78561" x2="14518" y2="78561"/>
                        <a14:foregroundMark x1="14518" y1="80866" x2="14518" y2="80866"/>
                        <a14:foregroundMark x1="21909" y1="81075" x2="21909" y2="81075"/>
                        <a14:foregroundMark x1="23493" y1="80866" x2="23493" y2="80866"/>
                        <a14:foregroundMark x1="25605" y1="82751" x2="25605" y2="82751"/>
                        <a14:foregroundMark x1="28377" y1="86522" x2="28377" y2="86522"/>
                        <a14:foregroundMark x1="31764" y1="90503" x2="31764" y2="90503"/>
                        <a14:foregroundMark x1="35328" y1="93017" x2="35328" y2="93017"/>
                        <a14:foregroundMark x1="59437" y1="43226" x2="59437" y2="43226"/>
                        <a14:foregroundMark x1="37703" y1="94693" x2="37703" y2="94693"/>
                        <a14:foregroundMark x1="48218" y1="98394" x2="48218" y2="98394"/>
                        <a14:foregroundMark x1="41267" y1="96997" x2="41267" y2="96997"/>
                        <a14:foregroundMark x1="37835" y1="93226" x2="37835" y2="93226"/>
                        <a14:foregroundMark x1="40079" y1="93436" x2="40079" y2="93436"/>
                        <a14:foregroundMark x1="50726" y1="96159" x2="50726" y2="96159"/>
                        <a14:foregroundMark x1="44567" y1="97975" x2="44567" y2="97975"/>
                        <a14:foregroundMark x1="46942" y1="96997" x2="46942" y2="96997"/>
                        <a14:foregroundMark x1="51122" y1="98603" x2="51122" y2="98603"/>
                        <a14:foregroundMark x1="54421" y1="97765" x2="54421" y2="97765"/>
                        <a14:foregroundMark x1="57853" y1="96578" x2="57853" y2="96578"/>
                        <a14:foregroundMark x1="80906" y1="50349" x2="80906" y2="50349"/>
                        <a14:foregroundMark x1="55609" y1="95531" x2="55609" y2="95531"/>
                        <a14:foregroundMark x1="59041" y1="94064" x2="59041" y2="94064"/>
                        <a14:foregroundMark x1="63396" y1="91341" x2="63396" y2="91341"/>
                        <a14:foregroundMark x1="66520" y1="89665" x2="66520" y2="89665"/>
                        <a14:foregroundMark x1="68632" y1="87151" x2="68632" y2="87151"/>
                        <a14:foregroundMark x1="71667" y1="83380" x2="71667" y2="83380"/>
                        <a14:foregroundMark x1="73119" y1="80866" x2="73119" y2="80866"/>
                        <a14:foregroundMark x1="61549" y1="95321" x2="61549" y2="95321"/>
                        <a14:foregroundMark x1="63924" y1="95112" x2="63924" y2="95112"/>
                        <a14:foregroundMark x1="65464" y1="93017" x2="65464" y2="93017"/>
                        <a14:foregroundMark x1="66916" y1="91969" x2="66916" y2="91969"/>
                        <a14:foregroundMark x1="68500" y1="90084" x2="68500" y2="90084"/>
                        <a14:foregroundMark x1="69424" y1="88617" x2="69424" y2="88617"/>
                        <a14:foregroundMark x1="71271" y1="86732" x2="71271" y2="86732"/>
                        <a14:foregroundMark x1="71931" y1="85684" x2="71931" y2="85684"/>
                        <a14:foregroundMark x1="72855" y1="83380" x2="72855" y2="83380"/>
                        <a14:foregroundMark x1="74307" y1="82123" x2="74307" y2="82123"/>
                        <a14:foregroundMark x1="75099" y1="80866" x2="75099" y2="80866"/>
                        <a14:foregroundMark x1="76683" y1="80866" x2="76683" y2="80866"/>
                        <a14:foregroundMark x1="79454" y1="80866" x2="79454" y2="80866"/>
                        <a14:foregroundMark x1="81038" y1="80866" x2="81038" y2="80866"/>
                        <a14:foregroundMark x1="83766" y1="80866" x2="83766" y2="80866"/>
                        <a14:foregroundMark x1="85350" y1="80866" x2="85350" y2="80866"/>
                        <a14:foregroundMark x1="88385" y1="80866" x2="88385" y2="80866"/>
                        <a14:foregroundMark x1="89837" y1="80447" x2="89837" y2="80447"/>
                        <a14:foregroundMark x1="91553" y1="80237" x2="91553" y2="80237"/>
                        <a14:foregroundMark x1="22173" y1="42249" x2="22173" y2="42249"/>
                        <a14:foregroundMark x1="34668" y1="41830" x2="34668" y2="41830"/>
                        <a14:foregroundMark x1="80774" y1="40992" x2="80774" y2="40992"/>
                        <a14:foregroundMark x1="76815" y1="78142" x2="76815" y2="78142"/>
                        <a14:foregroundMark x1="83634" y1="78142" x2="83634" y2="78142"/>
                        <a14:foregroundMark x1="89573" y1="78142" x2="89573" y2="78142"/>
                        <a14:foregroundMark x1="90101" y1="70461" x2="90101" y2="70461"/>
                        <a14:foregroundMark x1="91685" y1="71439" x2="91685" y2="71439"/>
                        <a14:foregroundMark x1="91553" y1="73953" x2="91553" y2="73953"/>
                        <a14:foregroundMark x1="94457" y1="65014" x2="94457" y2="65014"/>
                        <a14:foregroundMark x1="93929" y1="62500" x2="93929" y2="62500"/>
                        <a14:foregroundMark x1="96964" y1="59358" x2="96964" y2="59358"/>
                        <a14:foregroundMark x1="98548" y1="52654" x2="98548" y2="52654"/>
                        <a14:foregroundMark x1="67576" y1="42877" x2="67576" y2="42877"/>
                        <a14:foregroundMark x1="26397" y1="41201" x2="26397" y2="41201"/>
                        <a14:foregroundMark x1="67576" y1="22137" x2="67576" y2="22137"/>
                        <a14:foregroundMark x1="74307" y1="21089" x2="74307" y2="21089"/>
                        <a14:foregroundMark x1="78663" y1="21508" x2="78663" y2="21508"/>
                        <a14:foregroundMark x1="80510" y1="19832" x2="80510" y2="19832"/>
                        <a14:foregroundMark x1="85746" y1="21299" x2="85746" y2="21299"/>
                        <a14:foregroundMark x1="87330" y1="19204" x2="87330" y2="19204"/>
                        <a14:foregroundMark x1="89441" y1="22137" x2="89441" y2="22137"/>
                        <a14:foregroundMark x1="84030" y1="19623" x2="84030" y2="19623"/>
                        <a14:foregroundMark x1="90233" y1="27374" x2="90233" y2="27374"/>
                        <a14:foregroundMark x1="91817" y1="20461" x2="91817" y2="20461"/>
                        <a14:foregroundMark x1="91949" y1="27584" x2="91949" y2="27584"/>
                        <a14:foregroundMark x1="92609" y1="33031" x2="92609" y2="33031"/>
                        <a14:foregroundMark x1="90233" y1="33869" x2="90233" y2="33869"/>
                        <a14:foregroundMark x1="94985" y1="38897" x2="94985" y2="38897"/>
                        <a14:foregroundMark x1="97492" y1="46788" x2="97492" y2="46788"/>
                        <a14:foregroundMark x1="70216" y1="14874" x2="70216" y2="14874"/>
                        <a14:foregroundMark x1="46810" y1="6913" x2="46810" y2="6913"/>
                        <a14:foregroundMark x1="68104" y1="9008" x2="68104" y2="9008"/>
                        <a14:foregroundMark x1="68368" y1="12779" x2="68368" y2="12779"/>
                        <a14:foregroundMark x1="95908" y1="58310" x2="95908" y2="58310"/>
                        <a14:foregroundMark x1="71667" y1="13198" x2="71667" y2="13198"/>
                        <a14:foregroundMark x1="75627" y1="18994" x2="75627" y2="18994"/>
                        <a14:foregroundMark x1="57193" y1="3352" x2="57193" y2="3352"/>
                        <a14:foregroundMark x1="57061" y1="6075" x2="57061" y2="6075"/>
                        <a14:foregroundMark x1="58777" y1="5656" x2="58777" y2="5656"/>
                        <a14:foregroundMark x1="86538" y1="40782" x2="86538" y2="40782"/>
                        <a14:foregroundMark x1="95908" y1="36173" x2="95908" y2="36173"/>
                        <a14:foregroundMark x1="73119" y1="15084" x2="73119" y2="15084"/>
                        <a14:foregroundMark x1="61945" y1="4190" x2="61945" y2="4190"/>
                        <a14:foregroundMark x1="48746" y1="4190" x2="48746" y2="4190"/>
                        <a14:foregroundMark x1="52046" y1="1885" x2="52046" y2="1885"/>
                        <a14:foregroundMark x1="55345" y1="1885" x2="55345" y2="1885"/>
                        <a14:foregroundMark x1="63528" y1="6494" x2="63528" y2="6494"/>
                        <a14:foregroundMark x1="50858" y1="3980" x2="50858" y2="3980"/>
                        <a14:foregroundMark x1="39419" y1="7542" x2="39419" y2="7542"/>
                        <a14:foregroundMark x1="40871" y1="3980" x2="40871" y2="3980"/>
                        <a14:foregroundMark x1="40607" y1="6494" x2="40607" y2="6494"/>
                        <a14:foregroundMark x1="43115" y1="2514" x2="43115" y2="2514"/>
                        <a14:foregroundMark x1="32952" y1="9427" x2="32952" y2="9427"/>
                        <a14:foregroundMark x1="30444" y1="11313" x2="30444" y2="11313"/>
                        <a14:foregroundMark x1="28773" y1="21718" x2="28773" y2="21718"/>
                        <a14:foregroundMark x1="28245" y1="14246" x2="28245" y2="14246"/>
                        <a14:foregroundMark x1="28245" y1="17947" x2="28245" y2="17947"/>
                        <a14:foregroundMark x1="22965" y1="20251" x2="22965" y2="20251"/>
                        <a14:foregroundMark x1="13594" y1="44693" x2="13594" y2="44693"/>
                        <a14:foregroundMark x1="16102" y1="19204" x2="16102" y2="19204"/>
                        <a14:foregroundMark x1="8887" y1="20251" x2="8887" y2="20251"/>
                        <a14:foregroundMark x1="10339" y1="18994" x2="10339" y2="18994"/>
                        <a14:foregroundMark x1="13990" y1="21927" x2="13990" y2="21927"/>
                        <a14:foregroundMark x1="7699" y1="21927" x2="7699" y2="21927"/>
                        <a14:foregroundMark x1="9811" y1="31145" x2="9811" y2="31145"/>
                        <a14:foregroundMark x1="6775" y1="35964" x2="6775" y2="35964"/>
                        <a14:foregroundMark x1="2816" y1="42668" x2="2816" y2="42668"/>
                        <a14:foregroundMark x1="3344" y1="44064" x2="3344" y2="44064"/>
                        <a14:foregroundMark x1="4136" y1="36592" x2="4136" y2="36592"/>
                        <a14:foregroundMark x1="7831" y1="33031" x2="7831" y2="33031"/>
                        <a14:foregroundMark x1="968" y1="46578" x2="968" y2="46578"/>
                        <a14:foregroundMark x1="1760" y1="56425" x2="1760" y2="56425"/>
                        <a14:foregroundMark x1="4004" y1="57682" x2="4004" y2="57682"/>
                        <a14:foregroundMark x1="5455" y1="65223" x2="5455" y2="65223"/>
                        <a14:foregroundMark x1="7303" y1="64595" x2="7303" y2="64595"/>
                        <a14:foregroundMark x1="7435" y1="70042" x2="7435" y2="70042"/>
                        <a14:foregroundMark x1="9679" y1="71648" x2="9679" y2="71648"/>
                        <a14:foregroundMark x1="8491" y1="74581" x2="8491" y2="7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75" y="623475"/>
            <a:ext cx="2242850" cy="141300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-12928" y="2123728"/>
            <a:ext cx="6870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Wildschweinpfanne mit Rührei</a:t>
            </a:r>
            <a:endParaRPr lang="de-DE" sz="3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16632" y="2771800"/>
            <a:ext cx="33123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Zutaten (für 6 </a:t>
            </a:r>
            <a:r>
              <a:rPr lang="de-DE" sz="1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</a:t>
            </a:r>
            <a:r>
              <a:rPr lang="de-DE" sz="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ersonen):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 Schalotten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 Knoblauchzehen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6 Kartoffeln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200g durchwachsener Speck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 EL gehackte Petersilie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 EL Olivenöl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1kg Hackfleisch vom Wildschwein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Meersalz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frisch gemahlener schwarzer Pfeffer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 TL Kräuter der Provence</a:t>
            </a:r>
          </a:p>
          <a:p>
            <a:r>
              <a:rPr lang="de-DE" sz="11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9 große Eier</a:t>
            </a:r>
            <a:endParaRPr lang="de-DE" sz="11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de-DE" sz="32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68960" y="2775154"/>
            <a:ext cx="3744416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de-DE" sz="95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Schalotten und Knoblauch schälen und fein hacken. Die Kartoffeln schälen und würfeln. Den Speck in kleine Würfel schneiden. Die Petersilie waschen, trocken tupfen und fein hacken.</a:t>
            </a:r>
            <a:endParaRPr lang="de-DE" sz="95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de-DE" sz="32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068960" y="3491880"/>
            <a:ext cx="3744416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de-DE" sz="95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In einer großen, tiefen Bratpfanne das Olivenöl erhitzen und den Speck darin auslassen. Die Zwiebeln und den Knoblauch dazugeben und 5 Minuten weich dünsten. Das Fleisch hinzufügen, 10 Minuten braun anbraten und mit Salz, Pfeffer und Kräutern der Provence würzen. Die Kartoffeln dazugeben und 20 Minuten zugedeckt sanf</a:t>
            </a:r>
            <a:r>
              <a:rPr lang="de-DE" sz="95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t braten. Wenn die Kartoffeln fast gar sind, zwei Drittel der Petersilie und die Eier darüber geben und gut umrühren, um das Eigelb aufzubrechen. 5 Minuten weiterkochen, bis die Eier fest sind. </a:t>
            </a:r>
            <a:endParaRPr lang="de-DE" sz="95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5353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Bildschirmpräsentation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Larissa-Design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Admin</cp:lastModifiedBy>
  <cp:revision>12</cp:revision>
  <dcterms:created xsi:type="dcterms:W3CDTF">2019-09-29T10:25:15Z</dcterms:created>
  <dcterms:modified xsi:type="dcterms:W3CDTF">2019-09-29T15:34:30Z</dcterms:modified>
</cp:coreProperties>
</file>